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Mono Medium"/>
      <p:regular r:id="rId15"/>
    </p:embeddedFont>
    <p:embeddedFont>
      <p:font typeface="Roboto Mono Medium"/>
      <p:regular r:id="rId16"/>
    </p:embeddedFont>
    <p:embeddedFont>
      <p:font typeface="Roboto Mono Medium"/>
      <p:regular r:id="rId17"/>
    </p:embeddedFont>
    <p:embeddedFont>
      <p:font typeface="Roboto Mono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696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AI-Based Chatbot for Groundwater Information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Collation and Dissemination of Groundwater Data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15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Rohit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95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Institution: Bennett University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676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Course - AIML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40258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F160B5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13805" y="6535222"/>
            <a:ext cx="1227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RR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1270040" y="6385679"/>
            <a:ext cx="15194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Rohit 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7591"/>
            <a:ext cx="8506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Groundwater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Vital Resource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Groundwater supplies about 40% of global drinking water.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63653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48633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Growing Scarcity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35376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Demand rise and climate change worsen availability.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Fragments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Information is scattered and hard to access effectively.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170295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7655481" y="6397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Needs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55481" y="688752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Calls for efficient and friendly data access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Introducing the AI Chatbot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Centralized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Aggregates groundwater data in one user-friendly hub.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 Interface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Chatbot powered with natural language processing.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Instant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Available 24/7 for quick, easy queries.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7623"/>
            <a:ext cx="1088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Chatbot Features &amp;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3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USGS and state agencies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Research papers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Data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Water levels and quality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Usage and recharge stats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213378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Predictive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Trend forecasting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Contamination risk alerts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6437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Additional Features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Multilingual support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and interactive maps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15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304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5242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AI &amp; ML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01466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TensorFlow, Python for intelligent data processing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17304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25242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NLP Tools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301466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spaCy and NLTK for natural language understanding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17304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25242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3014663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PostgreSQL with PostGIS for spatial data management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5699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93790" y="535078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Cloud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93790" y="584120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AWS and Azure platforms for scalable deployment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793790" y="71850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integrations bring diverse data into a unified system.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74853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Development &amp; Training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13895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Pipeline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Established data collection and cleaning mechanisms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Training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10,000 question-answer pairs prepared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improves from ongoing user interactions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testing shows 92% accuracy rate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Impact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Better Access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reach to critical groundwater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Informed Decisions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farmers and policymakers effectively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Cost Effective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Affordable, scalable solution for multiple regions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Wide Adoption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expand across diverse areas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0060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90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groundwater monitoring with sensors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5591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Expanded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 other environmental datasets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3927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4639270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Strategic Partnerships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Collaborate with governments and research bodies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1940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04040"/>
          </a:solidFill>
          <a:ln/>
        </p:spPr>
      </p:sp>
      <p:sp>
        <p:nvSpPr>
          <p:cNvPr id="14" name="Text 11"/>
          <p:cNvSpPr/>
          <p:nvPr/>
        </p:nvSpPr>
        <p:spPr>
          <a:xfrm>
            <a:off x="78110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Open floor for questions and feedback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2025-04-29T15:47:20Z</dcterms:created>
  <dcterms:modified xsi:type="dcterms:W3CDTF">2025-04-29T15:47:20Z</dcterms:modified>
</cp:coreProperties>
</file>